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f3da77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f3da77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bf3da77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bf3da77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bf3da77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bf3da77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bf3da77f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bf3da77f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bf3da77f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bf3da77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f3da7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f3da7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add81f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add81f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f3da77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f3da77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add81f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add81f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bf3da77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bf3da77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bf3da77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bf3da77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f3da77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bf3da77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Fargate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57225" y="4149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AWS Fargate</a:t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657225" y="11254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Monitoring: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 Container Insights help us keep track of our apps.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Third-party tools can also be used.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647175" y="4048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AWS Fargate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647175" y="11556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Security: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Workload separation by design improves security.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ECS jobs and EKS pods each have their own runtime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717500" y="394800"/>
            <a:ext cx="55812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AWS Fargate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717500" y="11757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Pricing: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only have to pay for what we use.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Fargate adapts the compute to fit our resource requirements as precisely as possible.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Eliminates the need for over-provisioning and unnecessary server costs.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747625" y="4149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747625" y="12058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Microservices, APIs, and web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 and deploy our apps, APIs, and microservices architectures.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Eliminates the requirement to own, run, and manage a compute infrastructure's lifespan.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73757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737575" y="12058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Containerized workloads can be run and scaled.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can be used in conjunction with Amazon ECS or Amazon EKS.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Operate and scale containerized data processing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03600" y="455075"/>
            <a:ext cx="5735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03600" y="1185750"/>
            <a:ext cx="5500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AWS Fargate is?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container?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AWS Fargate.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AWS fargate.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of AWS fargate.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77325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Fargate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47625" y="1175700"/>
            <a:ext cx="5249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Pay-as-you-go compute engine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concentrate on developing apps rather than managing servers.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 Container Service (ECS) and Amazon Elastic Kubernetes Service (EKS).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77325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Fargate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47625" y="1175700"/>
            <a:ext cx="6274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provision, configure, or scale clusters of virtual machines to run containers.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Package our application in containers.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Fargate task has its isolation barrier.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074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07450" y="1095350"/>
            <a:ext cx="6214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Resource-isolated processes and share an operating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Light in weight and provide a uniform, portable software environment,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enables programmes to function and scale anywhere.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074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07450" y="1125475"/>
            <a:ext cx="7269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Containers contain all the required files and developers can finish their job quickly.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Building and deploying microservices.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Executing batch processes.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Machine learning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17475" y="3948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89275" y="1152250"/>
            <a:ext cx="579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Container Service (ECS).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 highly scalable, high-performance container management service, supports Docker containers.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set up, administer, or scale our cluster management infrastructure using Amazon ECS.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 b="33625" l="0" r="61467" t="32995"/>
          <a:stretch/>
        </p:blipFill>
        <p:spPr>
          <a:xfrm>
            <a:off x="6713675" y="1868525"/>
            <a:ext cx="1855475" cy="16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807900" y="4550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AWS Fargate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807900" y="12560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Accenture.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Square.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Vodafone Limited (UK).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Vanguard.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Samsung.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17025" y="4349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AWS Fargate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617025" y="1132150"/>
            <a:ext cx="6244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Manages the work: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deploy and manage our applications, not our infrastructure.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Fargate takes care of the rest of the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069AA638-F6F8-4C23-A74E-09F5931A1A9D}"/>
</file>

<file path=customXml/itemProps2.xml><?xml version="1.0" encoding="utf-8"?>
<ds:datastoreItem xmlns:ds="http://schemas.openxmlformats.org/officeDocument/2006/customXml" ds:itemID="{FAD1AFA9-CCD6-4B25-9AFC-0DB2522C71F9}"/>
</file>

<file path=customXml/itemProps3.xml><?xml version="1.0" encoding="utf-8"?>
<ds:datastoreItem xmlns:ds="http://schemas.openxmlformats.org/officeDocument/2006/customXml" ds:itemID="{B5C4BA87-E52C-4A90-A5DE-EE1C03A2789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